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74597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6500"/>
              <a:t>LUCHA LIBRE: </a:t>
            </a:r>
          </a:p>
          <a:p>
            <a:pPr>
              <a:spcBef>
                <a:spcPts val="0"/>
              </a:spcBef>
              <a:buNone/>
            </a:pPr>
            <a:r>
              <a:rPr lang="en" sz="6500"/>
              <a:t>EL EVENTO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685800" y="3093345"/>
            <a:ext cx="7772400" cy="1149599"/>
          </a:xfrm>
          <a:prstGeom prst="rect">
            <a:avLst/>
          </a:prstGeom>
          <a:solidFill>
            <a:srgbClr val="00000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Lucha Libre: The Event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Slideshow hecho por la Sra. Dentlinger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LOS MOVIMIENTOS POPULARES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099600" y="1228543"/>
            <a:ext cx="4342499" cy="78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400" b="1"/>
              <a:t>EL MARTINETE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0562" y="2010650"/>
            <a:ext cx="6020574" cy="328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EL RING EN UN GIMNASIO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5850" y="1490350"/>
            <a:ext cx="4084324" cy="408432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5143500" y="1347475"/>
            <a:ext cx="4000500" cy="78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4400" b="1"/>
              <a:t>LOS POSTES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0" y="1490350"/>
            <a:ext cx="4000500" cy="78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4400" b="1"/>
              <a:t>LAS CUERDAS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3"/>
          </p:nvPr>
        </p:nvSpPr>
        <p:spPr>
          <a:xfrm>
            <a:off x="5608625" y="2653625"/>
            <a:ext cx="3417000" cy="1518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0">
              <a:spcBef>
                <a:spcPts val="0"/>
              </a:spcBef>
              <a:buNone/>
            </a:pPr>
            <a:r>
              <a:rPr lang="en" sz="4400" b="1"/>
              <a:t>EL 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 sz="4400" b="1"/>
              <a:t>SUELO</a:t>
            </a:r>
          </a:p>
        </p:txBody>
      </p:sp>
      <p:cxnSp>
        <p:nvCxnSpPr>
          <p:cNvPr id="103" name="Shape 103"/>
          <p:cNvCxnSpPr/>
          <p:nvPr/>
        </p:nvCxnSpPr>
        <p:spPr>
          <a:xfrm flipH="1">
            <a:off x="5909225" y="3201675"/>
            <a:ext cx="1979399" cy="404400"/>
          </a:xfrm>
          <a:prstGeom prst="straightConnector1">
            <a:avLst/>
          </a:prstGeom>
          <a:noFill/>
          <a:ln w="38100" cap="flat">
            <a:solidFill>
              <a:srgbClr val="674EA7"/>
            </a:solidFill>
            <a:prstDash val="solid"/>
            <a:round/>
            <a:headEnd type="none" w="lg" len="lg"/>
            <a:tailEnd type="diamond" w="lg" len="lg"/>
          </a:ln>
        </p:spPr>
      </p:cxnSp>
      <p:cxnSp>
        <p:nvCxnSpPr>
          <p:cNvPr id="104" name="Shape 104"/>
          <p:cNvCxnSpPr/>
          <p:nvPr/>
        </p:nvCxnSpPr>
        <p:spPr>
          <a:xfrm flipH="1">
            <a:off x="5288025" y="1938175"/>
            <a:ext cx="2146199" cy="396600"/>
          </a:xfrm>
          <a:prstGeom prst="straightConnector1">
            <a:avLst/>
          </a:prstGeom>
          <a:noFill/>
          <a:ln w="38100" cap="flat">
            <a:solidFill>
              <a:srgbClr val="674EA7"/>
            </a:solidFill>
            <a:prstDash val="solid"/>
            <a:round/>
            <a:headEnd type="none" w="lg" len="lg"/>
            <a:tailEnd type="diamond" w="lg" len="lg"/>
          </a:ln>
        </p:spPr>
      </p:cxnSp>
      <p:cxnSp>
        <p:nvCxnSpPr>
          <p:cNvPr id="105" name="Shape 105"/>
          <p:cNvCxnSpPr/>
          <p:nvPr/>
        </p:nvCxnSpPr>
        <p:spPr>
          <a:xfrm>
            <a:off x="939125" y="3042750"/>
            <a:ext cx="2528699" cy="173100"/>
          </a:xfrm>
          <a:prstGeom prst="straightConnector1">
            <a:avLst/>
          </a:prstGeom>
          <a:noFill/>
          <a:ln w="38100" cap="flat">
            <a:solidFill>
              <a:srgbClr val="674EA7"/>
            </a:solidFill>
            <a:prstDash val="solid"/>
            <a:round/>
            <a:headEnd type="none" w="lg" len="lg"/>
            <a:tailEnd type="diamond" w="lg" len="lg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-54150" y="205975"/>
            <a:ext cx="8740799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4200"/>
              <a:t>¿CÓMO TERMINA EL EVENTO?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124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/>
              <a:t>GANÓ</a:t>
            </a:r>
          </a:p>
          <a:p>
            <a:pPr algn="ctr">
              <a:spcBef>
                <a:spcPts val="0"/>
              </a:spcBef>
              <a:buNone/>
            </a:pPr>
            <a:r>
              <a:rPr lang="en"/>
              <a:t>(gana)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4656675" y="1461905"/>
            <a:ext cx="4030200" cy="124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/>
              <a:t>PERDIÓ</a:t>
            </a:r>
          </a:p>
          <a:p>
            <a:pPr algn="ctr">
              <a:spcBef>
                <a:spcPts val="0"/>
              </a:spcBef>
              <a:buNone/>
            </a:pPr>
            <a:r>
              <a:rPr lang="en"/>
              <a:t>(pierde)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950" y="2814625"/>
            <a:ext cx="2200599" cy="220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3650" y="2753212"/>
            <a:ext cx="1476250" cy="233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-54150" y="205975"/>
            <a:ext cx="87411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200"/>
              <a:t>¿CÓMO TERMINA EL EVENTO?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2660100" y="1471425"/>
            <a:ext cx="3312600" cy="3578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EMPATARON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(empatan)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0725" y="2845375"/>
            <a:ext cx="3312700" cy="220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-54150" y="205975"/>
            <a:ext cx="87411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200"/>
              <a:t>¿CÓMO TERMINA EL EVENTO?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16800" y="1347475"/>
            <a:ext cx="8959500" cy="36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500" b="1"/>
              <a:t>EN DESCALIFICACIÓN:</a:t>
            </a:r>
          </a:p>
          <a:p>
            <a:pPr marL="457200" lvl="0" indent="-4508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500"/>
              <a:t>Cuando un luchador tocó (toca) al árbitro</a:t>
            </a:r>
          </a:p>
          <a:p>
            <a:pPr marL="457200" lvl="0" indent="-4508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500"/>
              <a:t>Cuando un luchador se golpeó bajo directo</a:t>
            </a:r>
          </a:p>
          <a:p>
            <a:pPr marL="457200" lvl="0" indent="-4508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500"/>
              <a:t>Cuando un luchador se golpeó al oponente con un objeto externo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-69500" y="205975"/>
            <a:ext cx="87411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/>
              <a:t>¿QUÉ ES UNA DESCALIFICACIÓN?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116800" y="1347475"/>
            <a:ext cx="8959500" cy="36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 b="1"/>
              <a:t>Es cuando un luchador es declarado perdedor porque no respetó las normas.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LUCHÓ (lucha)</a:t>
            </a:r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800" y="1585050"/>
            <a:ext cx="4895000" cy="326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LE PEGÓ (le pega)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81200" y="1415825"/>
            <a:ext cx="4371899" cy="353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200" b="1"/>
              <a:t>EL HERMANO LE PEGÓ A SU HERMANO EN EL ESTÓMAGO CON SU PUÑO.</a:t>
            </a:r>
          </a:p>
        </p:txBody>
      </p:sp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0450" y="1573650"/>
            <a:ext cx="3272074" cy="327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SE GOLPEÓ (se golpea)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81200" y="1713600"/>
            <a:ext cx="5021700" cy="323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200" b="1"/>
              <a:t>ME GOLPEÉ LA CABEZA CONTRA LA PELOTA DE FÚTBOL.</a:t>
            </a: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4675" y="1415700"/>
            <a:ext cx="3646391" cy="353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</a:rPr>
              <a:t>LO</a:t>
            </a:r>
            <a:r>
              <a:rPr lang="en"/>
              <a:t>/</a:t>
            </a:r>
            <a:r>
              <a:rPr lang="en">
                <a:solidFill>
                  <a:srgbClr val="FF00FF"/>
                </a:solidFill>
              </a:rPr>
              <a:t>LA</a:t>
            </a:r>
            <a:r>
              <a:rPr lang="en"/>
              <a:t> PATEÓ (patea) 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1200" y="1713600"/>
            <a:ext cx="5021700" cy="323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200" b="1"/>
              <a:t>MARISOL ESTABA EN EL SUELO CUANDO LAS OTRAS CHICAS LA PATEARON.  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3700" y="1990875"/>
            <a:ext cx="3841200" cy="268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200"/>
              <a:t>LOS MOVIMIENTOS POPULARES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0" y="1952375"/>
            <a:ext cx="4342499" cy="2418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4400" b="1"/>
              <a:t>LA QUEBRADORA</a:t>
            </a:r>
            <a:r>
              <a:rPr lang="en" sz="4400"/>
              <a:t> 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925" y="1535800"/>
            <a:ext cx="4136705" cy="325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LOS MOVIMIENTOS POPULARES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344300" y="2263712"/>
            <a:ext cx="4342499" cy="152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400" b="1"/>
              <a:t>LA NELSON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950" y="1817350"/>
            <a:ext cx="3212774" cy="272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LOS MOVIMIENTOS POPULARES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105900" y="1244050"/>
            <a:ext cx="4342499" cy="1524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400" b="1"/>
              <a:t>LA   DE   A CABALLO</a:t>
            </a:r>
            <a:r>
              <a:rPr lang="en" sz="4400"/>
              <a:t> 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350" y="1481225"/>
            <a:ext cx="3212349" cy="321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5900" y="2665200"/>
            <a:ext cx="4091099" cy="27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86868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LOS MOVIMIENTOS POPULARES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447450" y="1347475"/>
            <a:ext cx="3025799" cy="379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4400" b="1"/>
              <a:t>F</a:t>
            </a:r>
          </a:p>
          <a:p>
            <a:pPr algn="ctr" rtl="0">
              <a:spcBef>
                <a:spcPts val="0"/>
              </a:spcBef>
              <a:buNone/>
            </a:pPr>
            <a:r>
              <a:rPr lang="en" sz="4400" b="1"/>
              <a:t>I </a:t>
            </a:r>
          </a:p>
          <a:p>
            <a:pPr algn="ctr" rtl="0">
              <a:spcBef>
                <a:spcPts val="0"/>
              </a:spcBef>
              <a:buNone/>
            </a:pPr>
            <a:r>
              <a:rPr lang="en" sz="4400" b="1"/>
              <a:t>L</a:t>
            </a:r>
          </a:p>
          <a:p>
            <a:pPr algn="ctr" rtl="0">
              <a:spcBef>
                <a:spcPts val="0"/>
              </a:spcBef>
              <a:buNone/>
            </a:pPr>
            <a:r>
              <a:rPr lang="en" sz="4400" b="1"/>
              <a:t>O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4400" b="1"/>
              <a:t>MENA 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5275" y="1603025"/>
            <a:ext cx="2984074" cy="354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018600" y="1568212"/>
            <a:ext cx="4762500" cy="360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On-screen Show (16:9)</PresentationFormat>
  <Paragraphs>45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modern</vt:lpstr>
      <vt:lpstr>LUCHA LIBRE:  EL EVENTO</vt:lpstr>
      <vt:lpstr>LUCHÓ (lucha)</vt:lpstr>
      <vt:lpstr>LE PEGÓ (le pega)</vt:lpstr>
      <vt:lpstr>SE GOLPEÓ (se golpea)</vt:lpstr>
      <vt:lpstr>LO/LA PATEÓ (patea) </vt:lpstr>
      <vt:lpstr>LOS MOVIMIENTOS POPULARES</vt:lpstr>
      <vt:lpstr>LOS MOVIMIENTOS POPULARES</vt:lpstr>
      <vt:lpstr>LOS MOVIMIENTOS POPULARES</vt:lpstr>
      <vt:lpstr>LOS MOVIMIENTOS POPULARES</vt:lpstr>
      <vt:lpstr>LOS MOVIMIENTOS POPULARES</vt:lpstr>
      <vt:lpstr>EL RING EN UN GIMNASIO</vt:lpstr>
      <vt:lpstr>¿CÓMO TERMINA EL EVENTO?</vt:lpstr>
      <vt:lpstr>¿CÓMO TERMINA EL EVENTO?</vt:lpstr>
      <vt:lpstr>¿CÓMO TERMINA EL EVENTO?</vt:lpstr>
      <vt:lpstr>¿QUÉ ES UNA DESCALIFICACIÓN?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LUCHA LIBRE:  EL EVENTO</dc:title>
  <dc:creator>DaCostaGomez, Monica</dc:creator>
  <cp:lastModifiedBy>staff</cp:lastModifiedBy>
  <cp:revision>1</cp:revision>
  <dcterms:modified xsi:type="dcterms:W3CDTF">2015-02-17T18:41:57Z</dcterms:modified>
</cp:coreProperties>
</file>